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8" r:id="rId1"/>
    <p:sldMasterId id="2147483704" r:id="rId2"/>
  </p:sldMasterIdLst>
  <p:notesMasterIdLst>
    <p:notesMasterId r:id="rId13"/>
  </p:notesMasterIdLst>
  <p:handoutMasterIdLst>
    <p:handoutMasterId r:id="rId14"/>
  </p:handoutMasterIdLst>
  <p:sldIdLst>
    <p:sldId id="258" r:id="rId3"/>
    <p:sldId id="259" r:id="rId4"/>
    <p:sldId id="384" r:id="rId5"/>
    <p:sldId id="379" r:id="rId6"/>
    <p:sldId id="383" r:id="rId7"/>
    <p:sldId id="382" r:id="rId8"/>
    <p:sldId id="385" r:id="rId9"/>
    <p:sldId id="386" r:id="rId10"/>
    <p:sldId id="387" r:id="rId11"/>
    <p:sldId id="293" r:id="rId12"/>
  </p:sldIdLst>
  <p:sldSz cx="13716000" cy="10287000"/>
  <p:notesSz cx="6858000" cy="9144000"/>
  <p:embeddedFontLst>
    <p:embeddedFont>
      <p:font typeface="Calibri Light" panose="020F0302020204030204" pitchFamily="34" charset="0"/>
      <p:regular r:id="rId15"/>
      <p:italic r:id="rId16"/>
    </p:embeddedFont>
    <p:embeddedFont>
      <p:font typeface="Crimson Text" panose="020B06040202020202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ＭＳ Ｐゴシック" panose="020B0600070205080204" pitchFamily="34" charset="-128"/>
      <p:regular r:id="rId25"/>
    </p:embeddedFont>
    <p:embeddedFont>
      <p:font typeface="Aparajita" panose="020B0604020202020204" charset="0"/>
      <p:regular r:id="rId26"/>
      <p:bold r:id="rId27"/>
      <p:italic r:id="rId28"/>
      <p:boldItalic r:id="rId29"/>
    </p:embeddedFont>
  </p:embeddedFontLst>
  <p:photoAlbum/>
  <p:defaultTextStyle>
    <a:defPPr>
      <a:defRPr lang="ja-JP"/>
    </a:defPPr>
    <a:lvl1pPr marL="0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nny" initials="S" lastIdx="3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C0"/>
    <a:srgbClr val="0047D6"/>
    <a:srgbClr val="33CC33"/>
    <a:srgbClr val="BBFF0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6" autoAdjust="0"/>
    <p:restoredTop sz="92264" autoAdjust="0"/>
  </p:normalViewPr>
  <p:slideViewPr>
    <p:cSldViewPr showGuides="1">
      <p:cViewPr varScale="1">
        <p:scale>
          <a:sx n="44" d="100"/>
          <a:sy n="44" d="100"/>
        </p:scale>
        <p:origin x="1332" y="48"/>
      </p:cViewPr>
      <p:guideLst>
        <p:guide orient="horz" pos="3240"/>
        <p:guide pos="4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4" d="100"/>
          <a:sy n="54" d="100"/>
        </p:scale>
        <p:origin x="2820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48198-A268-4A2C-A520-FBB84E35C3C2}" type="datetimeFigureOut">
              <a:rPr kumimoji="1" lang="ja-JP" altLang="en-US" smtClean="0"/>
              <a:pPr/>
              <a:t>2017/7/22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83ACB-D9F9-4ADF-A7FC-E9E289D7445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6296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912F2-0011-47BA-B0C8-0509829BA6FB}" type="datetimeFigureOut">
              <a:rPr kumimoji="1" lang="ja-JP" altLang="en-US" smtClean="0"/>
              <a:pPr/>
              <a:t>2017/7/22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B2B19-2213-4B06-9122-430E4115A3D2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2602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B2B19-2213-4B06-9122-430E4115A3D2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756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47182" y="4786136"/>
            <a:ext cx="12344400" cy="2284851"/>
          </a:xfrm>
        </p:spPr>
        <p:txBody>
          <a:bodyPr anchor="b">
            <a:noAutofit/>
          </a:bodyPr>
          <a:lstStyle>
            <a:lvl1pPr algn="ctr">
              <a:defRPr sz="6001" kern="0" spc="1500" baseline="0"/>
            </a:lvl1pPr>
          </a:lstStyle>
          <a:p>
            <a:r>
              <a:rPr kumimoji="1" lang="en-US" altLang="ja-JP" dirty="0" smtClean="0"/>
              <a:t>TITLE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47182" y="7388631"/>
            <a:ext cx="12259737" cy="575841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2100" spc="7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 smtClean="0"/>
              <a:t>DESCRIPTION GOES HERE</a:t>
            </a:r>
            <a:endParaRPr kumimoji="1" lang="ja-JP" altLang="en-US" dirty="0" smtClean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47182" y="8291540"/>
            <a:ext cx="12259737" cy="575841"/>
          </a:xfrm>
        </p:spPr>
        <p:txBody>
          <a:bodyPr/>
          <a:lstStyle>
            <a:lvl1pPr algn="ctr">
              <a:spcBef>
                <a:spcPts val="0"/>
              </a:spcBef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 smtClean="0"/>
              <a:t>Author</a:t>
            </a:r>
            <a:endParaRPr kumimoji="1" lang="ja-JP" altLang="en-US" dirty="0" smtClean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-31474"/>
            <a:ext cx="9037333" cy="468145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Connector 7"/>
          <p:cNvCxnSpPr/>
          <p:nvPr userDrawn="1"/>
        </p:nvCxnSpPr>
        <p:spPr>
          <a:xfrm>
            <a:off x="1524000" y="5829300"/>
            <a:ext cx="10744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340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22778" y="5143500"/>
            <a:ext cx="13716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355" y="890144"/>
            <a:ext cx="5508873" cy="502011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76" y="890144"/>
            <a:ext cx="5508873" cy="5020114"/>
          </a:xfrm>
          <a:prstGeom prst="rect">
            <a:avLst/>
          </a:prstGeom>
        </p:spPr>
      </p:pic>
      <p:sp>
        <p:nvSpPr>
          <p:cNvPr id="9" name="図プレースホルダー 8"/>
          <p:cNvSpPr>
            <a:spLocks noGrp="1"/>
          </p:cNvSpPr>
          <p:nvPr>
            <p:ph type="pic" sz="quarter" idx="10" hasCustomPrompt="1"/>
          </p:nvPr>
        </p:nvSpPr>
        <p:spPr>
          <a:xfrm>
            <a:off x="808507" y="1111250"/>
            <a:ext cx="4213131" cy="3671888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 smtClean="0"/>
              <a:t>Add Image</a:t>
            </a:r>
            <a:endParaRPr kumimoji="1" lang="ja-JP" altLang="en-US" dirty="0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11" hasCustomPrompt="1"/>
          </p:nvPr>
        </p:nvSpPr>
        <p:spPr>
          <a:xfrm>
            <a:off x="8617225" y="1111052"/>
            <a:ext cx="4213131" cy="3671888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 smtClean="0"/>
              <a:t>Add Image</a:t>
            </a:r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024847" y="6799684"/>
            <a:ext cx="12152405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501" spc="450" baseline="0"/>
            </a:lvl1pPr>
          </a:lstStyle>
          <a:p>
            <a:r>
              <a:rPr kumimoji="1" lang="en-US" altLang="ja-JP" dirty="0" smtClean="0"/>
              <a:t>TEXT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646770" y="5791572"/>
            <a:ext cx="496224" cy="1728192"/>
            <a:chOff x="4012746" y="1615108"/>
            <a:chExt cx="661574" cy="1728192"/>
          </a:xfrm>
        </p:grpSpPr>
        <p:cxnSp>
          <p:nvCxnSpPr>
            <p:cNvPr id="14" name="直線コネクタ 13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24847" y="7735788"/>
            <a:ext cx="12152405" cy="194421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Text goes here</a:t>
            </a:r>
          </a:p>
          <a:p>
            <a:pPr lvl="0"/>
            <a:r>
              <a:rPr kumimoji="1" lang="en-US" altLang="ja-JP" dirty="0" smtClean="0"/>
              <a:t>Text goes here</a:t>
            </a: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3347307" y="691694"/>
            <a:ext cx="6535700" cy="6130764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4064715" y="967036"/>
            <a:ext cx="5100884" cy="432048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 smtClean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31632534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7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n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22778" y="5143500"/>
            <a:ext cx="13716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262" y="511248"/>
            <a:ext cx="6426568" cy="5856389"/>
          </a:xfrm>
          <a:prstGeom prst="rect">
            <a:avLst/>
          </a:prstGeom>
        </p:spPr>
      </p:pic>
      <p:sp>
        <p:nvSpPr>
          <p:cNvPr id="10" name="図プレースホルダー 8"/>
          <p:cNvSpPr>
            <a:spLocks noGrp="1"/>
          </p:cNvSpPr>
          <p:nvPr>
            <p:ph type="pic" sz="quarter" idx="11" hasCustomPrompt="1"/>
          </p:nvPr>
        </p:nvSpPr>
        <p:spPr>
          <a:xfrm>
            <a:off x="3833402" y="764187"/>
            <a:ext cx="5022994" cy="4283569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 smtClean="0"/>
              <a:t>Add Image</a:t>
            </a:r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024847" y="6799684"/>
            <a:ext cx="12152405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501" spc="450" baseline="0"/>
            </a:lvl1pPr>
          </a:lstStyle>
          <a:p>
            <a:r>
              <a:rPr kumimoji="1" lang="en-US" altLang="ja-JP" dirty="0" smtClean="0"/>
              <a:t>TEXT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646770" y="5791572"/>
            <a:ext cx="496224" cy="1728192"/>
            <a:chOff x="4012746" y="1615108"/>
            <a:chExt cx="661574" cy="1728192"/>
          </a:xfrm>
        </p:grpSpPr>
        <p:cxnSp>
          <p:nvCxnSpPr>
            <p:cNvPr id="14" name="直線コネクタ 13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24847" y="7735788"/>
            <a:ext cx="12152405" cy="194421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Text goes here</a:t>
            </a:r>
          </a:p>
          <a:p>
            <a:pPr lvl="0"/>
            <a:r>
              <a:rPr kumimoji="1" lang="en-US" altLang="ja-JP" dirty="0" smtClean="0"/>
              <a:t>Text goes here</a:t>
            </a: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72" y="2388840"/>
            <a:ext cx="1359369" cy="376277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493" y="1112079"/>
            <a:ext cx="2667903" cy="5029200"/>
          </a:xfrm>
          <a:prstGeom prst="rect">
            <a:avLst/>
          </a:prstGeom>
        </p:spPr>
      </p:pic>
      <p:sp>
        <p:nvSpPr>
          <p:cNvPr id="18" name="図プレースホルダー 8"/>
          <p:cNvSpPr>
            <a:spLocks noGrp="1"/>
          </p:cNvSpPr>
          <p:nvPr>
            <p:ph type="pic" sz="quarter" idx="17" hasCustomPrompt="1"/>
          </p:nvPr>
        </p:nvSpPr>
        <p:spPr>
          <a:xfrm>
            <a:off x="2267092" y="2876160"/>
            <a:ext cx="1134224" cy="2771401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 smtClean="0"/>
              <a:t>Add Image</a:t>
            </a:r>
            <a:endParaRPr kumimoji="1" lang="ja-JP" altLang="en-US" dirty="0"/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9542345" y="1615108"/>
            <a:ext cx="2268197" cy="4032448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 smtClean="0"/>
              <a:t>Add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3490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7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20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6"/>
            <a:ext cx="13716000" cy="643964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 smtClean="0"/>
              <a:t>Add Image</a:t>
            </a:r>
            <a:endParaRPr kumimoji="1" lang="ja-JP" alt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1024847" y="7735788"/>
            <a:ext cx="12152405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501" spc="450" baseline="0"/>
            </a:lvl1pPr>
          </a:lstStyle>
          <a:p>
            <a:r>
              <a:rPr kumimoji="1" lang="en-US" altLang="ja-JP" dirty="0" smtClean="0"/>
              <a:t>TEXT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646770" y="6727676"/>
            <a:ext cx="496224" cy="1728192"/>
            <a:chOff x="4012746" y="1615108"/>
            <a:chExt cx="661574" cy="1728192"/>
          </a:xfrm>
        </p:grpSpPr>
        <p:cxnSp>
          <p:nvCxnSpPr>
            <p:cNvPr id="7" name="直線コネクタ 6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24847" y="8671892"/>
            <a:ext cx="12152405" cy="122413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Text goes here</a:t>
            </a:r>
          </a:p>
          <a:p>
            <a:pPr lvl="0"/>
            <a:r>
              <a:rPr kumimoji="1" lang="en-US" altLang="ja-JP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09407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75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build="allAtOnce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2"/>
            <a:ext cx="6857405" cy="10286999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 smtClean="0"/>
              <a:t>Add Image</a:t>
            </a:r>
            <a:endParaRPr kumimoji="1" lang="ja-JP" alt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7506130" y="3805742"/>
            <a:ext cx="5725133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501" spc="450" baseline="0"/>
            </a:lvl1pPr>
          </a:lstStyle>
          <a:p>
            <a:r>
              <a:rPr kumimoji="1" lang="en-US" altLang="ja-JP" dirty="0" smtClean="0"/>
              <a:t>TEXT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7128054" y="2797630"/>
            <a:ext cx="496224" cy="1728192"/>
            <a:chOff x="4012746" y="1615108"/>
            <a:chExt cx="661574" cy="1728192"/>
          </a:xfrm>
        </p:grpSpPr>
        <p:cxnSp>
          <p:nvCxnSpPr>
            <p:cNvPr id="7" name="直線コネクタ 6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506130" y="4741846"/>
            <a:ext cx="5725133" cy="194421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Text goes here</a:t>
            </a:r>
          </a:p>
          <a:p>
            <a:pPr lvl="0"/>
            <a:r>
              <a:rPr kumimoji="1" lang="en-US" altLang="ja-JP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125925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3716000" cy="10286999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 smtClean="0"/>
              <a:t>Add Image</a:t>
            </a:r>
            <a:endParaRPr kumimoji="1" lang="ja-JP" altLang="en-US" dirty="0"/>
          </a:p>
        </p:txBody>
      </p:sp>
      <p:sp>
        <p:nvSpPr>
          <p:cNvPr id="4" name="タイトル 1"/>
          <p:cNvSpPr>
            <a:spLocks noGrp="1"/>
          </p:cNvSpPr>
          <p:nvPr>
            <p:ph type="title" hasCustomPrompt="1"/>
          </p:nvPr>
        </p:nvSpPr>
        <p:spPr>
          <a:xfrm>
            <a:off x="754794" y="6871692"/>
            <a:ext cx="12152405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501" spc="450" baseline="0"/>
            </a:lvl1pPr>
          </a:lstStyle>
          <a:p>
            <a:r>
              <a:rPr kumimoji="1" lang="en-US" altLang="ja-JP" dirty="0" smtClean="0"/>
              <a:t>TEXT</a:t>
            </a:r>
            <a:endParaRPr kumimoji="1" lang="ja-JP" altLang="en-US" dirty="0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54794" y="7807796"/>
            <a:ext cx="12152405" cy="194421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1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Text goes here</a:t>
            </a:r>
          </a:p>
          <a:p>
            <a:pPr lvl="0"/>
            <a:r>
              <a:rPr kumimoji="1" lang="en-US" altLang="ja-JP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9579668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92" y="3195643"/>
            <a:ext cx="11658421" cy="22050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581" y="5829300"/>
            <a:ext cx="9600843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783F-9EA8-429F-A7CE-AA4F62FB55D1}" type="datetimeFigureOut">
              <a:rPr lang="en-US" smtClean="0"/>
              <a:pPr/>
              <a:t>22-Jul-17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8538-F8DE-4986-B48E-55B565AE25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783F-9EA8-429F-A7CE-AA4F62FB55D1}" type="datetimeFigureOut">
              <a:rPr lang="en-US" smtClean="0"/>
              <a:pPr/>
              <a:t>22-Jul-17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8538-F8DE-4986-B48E-55B565AE25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64" y="6610355"/>
            <a:ext cx="11658421" cy="2043113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564" y="4360868"/>
            <a:ext cx="11658421" cy="22494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3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81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7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68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62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5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49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783F-9EA8-429F-A7CE-AA4F62FB55D1}" type="datetimeFigureOut">
              <a:rPr lang="en-US" smtClean="0"/>
              <a:pPr/>
              <a:t>22-Jul-17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8538-F8DE-4986-B48E-55B565AE25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60" y="2400300"/>
            <a:ext cx="6114390" cy="67897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14561" y="2400300"/>
            <a:ext cx="6115581" cy="67897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783F-9EA8-429F-A7CE-AA4F62FB55D1}" type="datetimeFigureOut">
              <a:rPr lang="en-US" smtClean="0"/>
              <a:pPr/>
              <a:t>22-Jul-17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8538-F8DE-4986-B48E-55B565AE25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62" y="2303463"/>
            <a:ext cx="6060807" cy="95885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38" indent="0">
              <a:buNone/>
              <a:defRPr sz="1500" b="1"/>
            </a:lvl2pPr>
            <a:lvl3pPr marL="685874" indent="0">
              <a:buNone/>
              <a:defRPr sz="1350" b="1"/>
            </a:lvl3pPr>
            <a:lvl4pPr marL="1028811" indent="0">
              <a:buNone/>
              <a:defRPr sz="1200" b="1"/>
            </a:lvl4pPr>
            <a:lvl5pPr marL="1371749" indent="0">
              <a:buNone/>
              <a:defRPr sz="1200" b="1"/>
            </a:lvl5pPr>
            <a:lvl6pPr marL="1714686" indent="0">
              <a:buNone/>
              <a:defRPr sz="1200" b="1"/>
            </a:lvl6pPr>
            <a:lvl7pPr marL="2057623" indent="0">
              <a:buNone/>
              <a:defRPr sz="1200" b="1"/>
            </a:lvl7pPr>
            <a:lvl8pPr marL="2400560" indent="0">
              <a:buNone/>
              <a:defRPr sz="1200" b="1"/>
            </a:lvl8pPr>
            <a:lvl9pPr marL="274349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62" y="3262318"/>
            <a:ext cx="6060807" cy="592772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6953" y="2303463"/>
            <a:ext cx="6063189" cy="95885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38" indent="0">
              <a:buNone/>
              <a:defRPr sz="1500" b="1"/>
            </a:lvl2pPr>
            <a:lvl3pPr marL="685874" indent="0">
              <a:buNone/>
              <a:defRPr sz="1350" b="1"/>
            </a:lvl3pPr>
            <a:lvl4pPr marL="1028811" indent="0">
              <a:buNone/>
              <a:defRPr sz="1200" b="1"/>
            </a:lvl4pPr>
            <a:lvl5pPr marL="1371749" indent="0">
              <a:buNone/>
              <a:defRPr sz="1200" b="1"/>
            </a:lvl5pPr>
            <a:lvl6pPr marL="1714686" indent="0">
              <a:buNone/>
              <a:defRPr sz="1200" b="1"/>
            </a:lvl6pPr>
            <a:lvl7pPr marL="2057623" indent="0">
              <a:buNone/>
              <a:defRPr sz="1200" b="1"/>
            </a:lvl7pPr>
            <a:lvl8pPr marL="2400560" indent="0">
              <a:buNone/>
              <a:defRPr sz="1200" b="1"/>
            </a:lvl8pPr>
            <a:lvl9pPr marL="274349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6953" y="3262318"/>
            <a:ext cx="6063189" cy="592772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783F-9EA8-429F-A7CE-AA4F62FB55D1}" type="datetimeFigureOut">
              <a:rPr lang="en-US" smtClean="0"/>
              <a:pPr/>
              <a:t>22-Jul-17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8538-F8DE-4986-B48E-55B565AE25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85800" y="4444235"/>
            <a:ext cx="12344400" cy="1440161"/>
          </a:xfrm>
        </p:spPr>
        <p:txBody>
          <a:bodyPr anchor="b">
            <a:noAutofit/>
          </a:bodyPr>
          <a:lstStyle>
            <a:lvl1pPr algn="ctr">
              <a:defRPr sz="6001" kern="0" spc="1500" baseline="0"/>
            </a:lvl1pPr>
          </a:lstStyle>
          <a:p>
            <a:r>
              <a:rPr kumimoji="1" lang="en-US" altLang="ja-JP" dirty="0" smtClean="0"/>
              <a:t>TITLE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28132" y="6121458"/>
            <a:ext cx="12259737" cy="575841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2100" spc="7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 smtClean="0"/>
              <a:t>DESCRIPTION GOES HERE</a:t>
            </a:r>
            <a:endParaRPr kumimoji="1" lang="ja-JP" altLang="en-US" dirty="0" smtClean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28132" y="8167841"/>
            <a:ext cx="12259737" cy="1871985"/>
          </a:xfrm>
        </p:spPr>
        <p:txBody>
          <a:bodyPr anchor="b"/>
          <a:lstStyle>
            <a:lvl1pPr algn="ctr">
              <a:spcBef>
                <a:spcPts val="0"/>
              </a:spcBef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 smtClean="0"/>
              <a:t>Info</a:t>
            </a:r>
            <a:endParaRPr kumimoji="1" lang="ja-JP" altLang="en-US" dirty="0" smtClean="0"/>
          </a:p>
        </p:txBody>
      </p:sp>
      <p:cxnSp>
        <p:nvCxnSpPr>
          <p:cNvPr id="12" name="直線コネクタ 11"/>
          <p:cNvCxnSpPr/>
          <p:nvPr userDrawn="1"/>
        </p:nvCxnSpPr>
        <p:spPr>
          <a:xfrm flipV="1">
            <a:off x="6610483" y="2263180"/>
            <a:ext cx="496224" cy="100811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 userDrawn="1"/>
        </p:nvCxnSpPr>
        <p:spPr>
          <a:xfrm flipV="1">
            <a:off x="6610483" y="2623220"/>
            <a:ext cx="496224" cy="100811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 flipV="1">
            <a:off x="6610483" y="2983260"/>
            <a:ext cx="496224" cy="100811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63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783F-9EA8-429F-A7CE-AA4F62FB55D1}" type="datetimeFigureOut">
              <a:rPr lang="en-US" smtClean="0"/>
              <a:pPr/>
              <a:t>22-Jul-17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8538-F8DE-4986-B48E-55B565AE25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783F-9EA8-429F-A7CE-AA4F62FB55D1}" type="datetimeFigureOut">
              <a:rPr lang="en-US" smtClean="0"/>
              <a:pPr/>
              <a:t>22-Jul-17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8538-F8DE-4986-B48E-55B565AE25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61" y="409580"/>
            <a:ext cx="4512860" cy="17430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3042" y="409580"/>
            <a:ext cx="7667100" cy="878046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61" y="2152650"/>
            <a:ext cx="4512860" cy="7037388"/>
          </a:xfrm>
        </p:spPr>
        <p:txBody>
          <a:bodyPr/>
          <a:lstStyle>
            <a:lvl1pPr marL="0" indent="0">
              <a:buNone/>
              <a:defRPr sz="1050"/>
            </a:lvl1pPr>
            <a:lvl2pPr marL="342938" indent="0">
              <a:buNone/>
              <a:defRPr sz="900"/>
            </a:lvl2pPr>
            <a:lvl3pPr marL="685874" indent="0">
              <a:buNone/>
              <a:defRPr sz="750"/>
            </a:lvl3pPr>
            <a:lvl4pPr marL="1028811" indent="0">
              <a:buNone/>
              <a:defRPr sz="675"/>
            </a:lvl4pPr>
            <a:lvl5pPr marL="1371749" indent="0">
              <a:buNone/>
              <a:defRPr sz="675"/>
            </a:lvl5pPr>
            <a:lvl6pPr marL="1714686" indent="0">
              <a:buNone/>
              <a:defRPr sz="675"/>
            </a:lvl6pPr>
            <a:lvl7pPr marL="2057623" indent="0">
              <a:buNone/>
              <a:defRPr sz="675"/>
            </a:lvl7pPr>
            <a:lvl8pPr marL="2400560" indent="0">
              <a:buNone/>
              <a:defRPr sz="675"/>
            </a:lvl8pPr>
            <a:lvl9pPr marL="2743498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783F-9EA8-429F-A7CE-AA4F62FB55D1}" type="datetimeFigureOut">
              <a:rPr lang="en-US" smtClean="0"/>
              <a:pPr/>
              <a:t>22-Jul-17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8538-F8DE-4986-B48E-55B565AE25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666" y="7200900"/>
            <a:ext cx="8229124" cy="85090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666" y="919163"/>
            <a:ext cx="8229124" cy="6172200"/>
          </a:xfrm>
        </p:spPr>
        <p:txBody>
          <a:bodyPr/>
          <a:lstStyle>
            <a:lvl1pPr marL="0" indent="0">
              <a:buNone/>
              <a:defRPr sz="2400"/>
            </a:lvl1pPr>
            <a:lvl2pPr marL="342938" indent="0">
              <a:buNone/>
              <a:defRPr sz="2100"/>
            </a:lvl2pPr>
            <a:lvl3pPr marL="685874" indent="0">
              <a:buNone/>
              <a:defRPr sz="1800"/>
            </a:lvl3pPr>
            <a:lvl4pPr marL="1028811" indent="0">
              <a:buNone/>
              <a:defRPr sz="1500"/>
            </a:lvl4pPr>
            <a:lvl5pPr marL="1371749" indent="0">
              <a:buNone/>
              <a:defRPr sz="1500"/>
            </a:lvl5pPr>
            <a:lvl6pPr marL="1714686" indent="0">
              <a:buNone/>
              <a:defRPr sz="1500"/>
            </a:lvl6pPr>
            <a:lvl7pPr marL="2057623" indent="0">
              <a:buNone/>
              <a:defRPr sz="1500"/>
            </a:lvl7pPr>
            <a:lvl8pPr marL="2400560" indent="0">
              <a:buNone/>
              <a:defRPr sz="1500"/>
            </a:lvl8pPr>
            <a:lvl9pPr marL="274349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666" y="8051800"/>
            <a:ext cx="8229124" cy="1206500"/>
          </a:xfrm>
        </p:spPr>
        <p:txBody>
          <a:bodyPr/>
          <a:lstStyle>
            <a:lvl1pPr marL="0" indent="0">
              <a:buNone/>
              <a:defRPr sz="1050"/>
            </a:lvl1pPr>
            <a:lvl2pPr marL="342938" indent="0">
              <a:buNone/>
              <a:defRPr sz="900"/>
            </a:lvl2pPr>
            <a:lvl3pPr marL="685874" indent="0">
              <a:buNone/>
              <a:defRPr sz="750"/>
            </a:lvl3pPr>
            <a:lvl4pPr marL="1028811" indent="0">
              <a:buNone/>
              <a:defRPr sz="675"/>
            </a:lvl4pPr>
            <a:lvl5pPr marL="1371749" indent="0">
              <a:buNone/>
              <a:defRPr sz="675"/>
            </a:lvl5pPr>
            <a:lvl6pPr marL="1714686" indent="0">
              <a:buNone/>
              <a:defRPr sz="675"/>
            </a:lvl6pPr>
            <a:lvl7pPr marL="2057623" indent="0">
              <a:buNone/>
              <a:defRPr sz="675"/>
            </a:lvl7pPr>
            <a:lvl8pPr marL="2400560" indent="0">
              <a:buNone/>
              <a:defRPr sz="675"/>
            </a:lvl8pPr>
            <a:lvl9pPr marL="2743498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783F-9EA8-429F-A7CE-AA4F62FB55D1}" type="datetimeFigureOut">
              <a:rPr lang="en-US" smtClean="0"/>
              <a:pPr/>
              <a:t>22-Jul-17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8538-F8DE-4986-B48E-55B565AE25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783F-9EA8-429F-A7CE-AA4F62FB55D1}" type="datetimeFigureOut">
              <a:rPr lang="en-US" smtClean="0"/>
              <a:pPr/>
              <a:t>22-Jul-17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8538-F8DE-4986-B48E-55B565AE25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965" y="412750"/>
            <a:ext cx="3085177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60" y="412750"/>
            <a:ext cx="9144794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783F-9EA8-429F-A7CE-AA4F62FB55D1}" type="datetimeFigureOut">
              <a:rPr lang="en-US" smtClean="0"/>
              <a:pPr/>
              <a:t>22-Jul-17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8538-F8DE-4986-B48E-55B565AE25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808804" y="7735793"/>
            <a:ext cx="10168991" cy="1440161"/>
          </a:xfrm>
        </p:spPr>
        <p:txBody>
          <a:bodyPr anchor="b">
            <a:noAutofit/>
          </a:bodyPr>
          <a:lstStyle>
            <a:lvl1pPr algn="l">
              <a:defRPr sz="5401" kern="0" spc="1500" baseline="0"/>
            </a:lvl1pPr>
          </a:lstStyle>
          <a:p>
            <a:r>
              <a:rPr kumimoji="1" lang="en-US" altLang="ja-JP" dirty="0" smtClean="0"/>
              <a:t>SECTION TITLE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08804" y="8959707"/>
            <a:ext cx="10099248" cy="575841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2100" spc="225" baseline="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 smtClean="0"/>
              <a:t>Description Goes Here</a:t>
            </a:r>
            <a:endParaRPr kumimoji="1" lang="ja-JP" altLang="en-US" dirty="0" smtClean="0"/>
          </a:p>
        </p:txBody>
      </p:sp>
      <p:grpSp>
        <p:nvGrpSpPr>
          <p:cNvPr id="5" name="グループ化 4"/>
          <p:cNvGrpSpPr/>
          <p:nvPr userDrawn="1"/>
        </p:nvGrpSpPr>
        <p:grpSpPr>
          <a:xfrm>
            <a:off x="504548" y="6743196"/>
            <a:ext cx="496224" cy="1728192"/>
            <a:chOff x="4012746" y="1615108"/>
            <a:chExt cx="661574" cy="1728192"/>
          </a:xfrm>
        </p:grpSpPr>
        <p:cxnSp>
          <p:nvCxnSpPr>
            <p:cNvPr id="6" name="直線コネクタ 5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62173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808804" y="1111052"/>
            <a:ext cx="4644919" cy="2016224"/>
          </a:xfrm>
          <a:prstGeom prst="rect">
            <a:avLst/>
          </a:prstGeom>
        </p:spPr>
        <p:txBody>
          <a:bodyPr anchor="ctr"/>
          <a:lstStyle>
            <a:lvl1pPr algn="l">
              <a:defRPr sz="5401" spc="450" baseline="0"/>
            </a:lvl1pPr>
          </a:lstStyle>
          <a:p>
            <a:r>
              <a:rPr kumimoji="1" lang="en-US" altLang="ja-JP" dirty="0" smtClean="0"/>
              <a:t>HISTORY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 userDrawn="1"/>
        </p:nvGrpSpPr>
        <p:grpSpPr>
          <a:xfrm>
            <a:off x="430728" y="462980"/>
            <a:ext cx="496224" cy="1728192"/>
            <a:chOff x="4012746" y="1615108"/>
            <a:chExt cx="661574" cy="1728192"/>
          </a:xfrm>
        </p:grpSpPr>
        <p:cxnSp>
          <p:nvCxnSpPr>
            <p:cNvPr id="5" name="直線コネクタ 4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直線コネクタ 8"/>
          <p:cNvCxnSpPr/>
          <p:nvPr userDrawn="1"/>
        </p:nvCxnSpPr>
        <p:spPr>
          <a:xfrm>
            <a:off x="6858595" y="0"/>
            <a:ext cx="0" cy="10287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6576001" y="1219064"/>
            <a:ext cx="471634" cy="50405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184921" y="823020"/>
            <a:ext cx="3907826" cy="12961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001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9999</a:t>
            </a:r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7184921" y="2263180"/>
            <a:ext cx="7748275" cy="165618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Text goes here</a:t>
            </a:r>
            <a:br>
              <a:rPr kumimoji="1" lang="en-US" altLang="ja-JP" dirty="0" smtClean="0"/>
            </a:br>
            <a:endParaRPr kumimoji="1" lang="en-US" altLang="ja-JP" dirty="0" smtClean="0"/>
          </a:p>
        </p:txBody>
      </p:sp>
      <p:sp>
        <p:nvSpPr>
          <p:cNvPr id="16" name="円/楕円 15"/>
          <p:cNvSpPr/>
          <p:nvPr userDrawn="1"/>
        </p:nvSpPr>
        <p:spPr>
          <a:xfrm>
            <a:off x="6576001" y="4315408"/>
            <a:ext cx="471634" cy="50405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624444" y="3919364"/>
            <a:ext cx="3907826" cy="1296144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6001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9999</a:t>
            </a: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-1219708" y="5395528"/>
            <a:ext cx="7748275" cy="1656184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1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Text goes here</a:t>
            </a:r>
            <a:br>
              <a:rPr kumimoji="1" lang="en-US" altLang="ja-JP" dirty="0" smtClean="0"/>
            </a:br>
            <a:endParaRPr kumimoji="1" lang="en-US" altLang="ja-JP" dirty="0" smtClean="0"/>
          </a:p>
        </p:txBody>
      </p:sp>
      <p:sp>
        <p:nvSpPr>
          <p:cNvPr id="19" name="円/楕円 18"/>
          <p:cNvSpPr/>
          <p:nvPr userDrawn="1"/>
        </p:nvSpPr>
        <p:spPr>
          <a:xfrm>
            <a:off x="6576001" y="7339744"/>
            <a:ext cx="471634" cy="50405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7184921" y="6943700"/>
            <a:ext cx="3907826" cy="12961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001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9999</a:t>
            </a: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7184922" y="8343900"/>
            <a:ext cx="5605318" cy="165618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Text goes here</a:t>
            </a:r>
            <a:br>
              <a:rPr kumimoji="1" lang="en-US" altLang="ja-JP" dirty="0" smtClean="0"/>
            </a:b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589713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10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コネクタ 8"/>
          <p:cNvCxnSpPr/>
          <p:nvPr userDrawn="1"/>
        </p:nvCxnSpPr>
        <p:spPr>
          <a:xfrm>
            <a:off x="6858595" y="0"/>
            <a:ext cx="0" cy="10287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円/楕円 15"/>
          <p:cNvSpPr/>
          <p:nvPr userDrawn="1"/>
        </p:nvSpPr>
        <p:spPr>
          <a:xfrm>
            <a:off x="6669559" y="1219064"/>
            <a:ext cx="378075" cy="50405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3442206" y="823020"/>
            <a:ext cx="3132620" cy="1296144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6001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9999</a:t>
            </a: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376718" y="1903140"/>
            <a:ext cx="6211229" cy="1656184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1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Text goes here</a:t>
            </a:r>
            <a:br>
              <a:rPr kumimoji="1" lang="en-US" altLang="ja-JP" dirty="0" smtClean="0"/>
            </a:br>
            <a:endParaRPr kumimoji="1" lang="en-US" altLang="ja-JP" dirty="0" smtClean="0"/>
          </a:p>
        </p:txBody>
      </p:sp>
      <p:sp>
        <p:nvSpPr>
          <p:cNvPr id="19" name="円/楕円 18"/>
          <p:cNvSpPr/>
          <p:nvPr userDrawn="1"/>
        </p:nvSpPr>
        <p:spPr>
          <a:xfrm>
            <a:off x="6669559" y="4243400"/>
            <a:ext cx="378075" cy="50405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7128054" y="3847356"/>
            <a:ext cx="3132620" cy="12961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001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9999</a:t>
            </a: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7128055" y="4927476"/>
            <a:ext cx="6211229" cy="1656184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Text goes here</a:t>
            </a:r>
            <a:br>
              <a:rPr kumimoji="1" lang="en-US" altLang="ja-JP" dirty="0" smtClean="0"/>
            </a:br>
            <a:endParaRPr kumimoji="1" lang="en-US" altLang="ja-JP" dirty="0" smtClean="0"/>
          </a:p>
        </p:txBody>
      </p:sp>
      <p:sp>
        <p:nvSpPr>
          <p:cNvPr id="22" name="円/楕円 21"/>
          <p:cNvSpPr/>
          <p:nvPr userDrawn="1"/>
        </p:nvSpPr>
        <p:spPr>
          <a:xfrm>
            <a:off x="6669559" y="7339744"/>
            <a:ext cx="378075" cy="50405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3442206" y="6943700"/>
            <a:ext cx="3132620" cy="1296144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6001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9999</a:t>
            </a:r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76718" y="8023820"/>
            <a:ext cx="6211229" cy="1656184"/>
          </a:xfrm>
        </p:spPr>
        <p:txBody>
          <a:bodyPr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1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Text goes here</a:t>
            </a:r>
            <a:br>
              <a:rPr kumimoji="1" lang="en-US" altLang="ja-JP" dirty="0" smtClean="0"/>
            </a:b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3712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00"/>
                            </p:stCondLst>
                            <p:childTnLst>
                              <p:par>
                                <p:cTn id="3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85180" y="419100"/>
            <a:ext cx="6858595" cy="1371600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8115411" y="419100"/>
            <a:ext cx="5201101" cy="5334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456049" y="2400300"/>
            <a:ext cx="7487300" cy="33528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/>
          <a:p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70955" y="5981700"/>
            <a:ext cx="3829382" cy="4000500"/>
          </a:xfrm>
        </p:spPr>
        <p:txBody>
          <a:bodyPr/>
          <a:lstStyle>
            <a:lvl1pPr>
              <a:defRPr b="0" strike="noStrike" baseline="0">
                <a:solidFill>
                  <a:schemeClr val="tx1">
                    <a:lumMod val="95000"/>
                  </a:schemeClr>
                </a:solidFill>
                <a:latin typeface="+mn-lt"/>
                <a:cs typeface="Aparajita" pitchFamily="34" charset="0"/>
              </a:defRPr>
            </a:lvl1pPr>
          </a:lstStyle>
          <a:p>
            <a:pPr lvl="0"/>
            <a:r>
              <a:rPr lang="en-US" dirty="0" smtClean="0"/>
              <a:t>  PRINCIPLE PARTICULARS</a:t>
            </a:r>
          </a:p>
          <a:p>
            <a:pPr lvl="0"/>
            <a:r>
              <a:rPr lang="en-US" dirty="0" smtClean="0"/>
              <a:t>     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    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4"/>
          </p:nvPr>
        </p:nvSpPr>
        <p:spPr>
          <a:xfrm>
            <a:off x="4743267" y="5981700"/>
            <a:ext cx="3200678" cy="38862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/>
          <a:p>
            <a:endParaRPr 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8115411" y="5981700"/>
            <a:ext cx="5200507" cy="38862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65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2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2" grpId="0" animBg="1"/>
      <p:bldP spid="24" grpId="0" uiExpand="1" build="p">
        <p:tmplLst>
          <p:tmpl lvl="1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1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08804" y="4128411"/>
            <a:ext cx="4644919" cy="2016224"/>
          </a:xfrm>
          <a:prstGeom prst="rect">
            <a:avLst/>
          </a:prstGeom>
        </p:spPr>
        <p:txBody>
          <a:bodyPr anchor="ctr"/>
          <a:lstStyle>
            <a:lvl1pPr algn="l">
              <a:defRPr sz="5401" spc="450" baseline="0"/>
            </a:lvl1pPr>
          </a:lstStyle>
          <a:p>
            <a:r>
              <a:rPr kumimoji="1" lang="en-US" altLang="ja-JP" dirty="0" smtClean="0"/>
              <a:t>TEXT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5371971" y="3554887"/>
            <a:ext cx="971634" cy="761999"/>
            <a:chOff x="7073230" y="1105225"/>
            <a:chExt cx="1533877" cy="1734019"/>
          </a:xfrm>
        </p:grpSpPr>
        <p:sp>
          <p:nvSpPr>
            <p:cNvPr id="5" name="テキスト ボックス 4"/>
            <p:cNvSpPr txBox="1"/>
            <p:nvPr userDrawn="1"/>
          </p:nvSpPr>
          <p:spPr>
            <a:xfrm>
              <a:off x="7073230" y="1105225"/>
              <a:ext cx="1408116" cy="136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3300" dirty="0" smtClean="0">
                  <a:solidFill>
                    <a:schemeClr val="tx1">
                      <a:lumMod val="50000"/>
                    </a:schemeClr>
                  </a:solidFill>
                </a:rPr>
                <a:t>1</a:t>
              </a:r>
              <a:endParaRPr kumimoji="1" lang="ja-JP" altLang="en-US" sz="33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8" name="直線コネクタ 7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457915" y="3478682"/>
            <a:ext cx="6427272" cy="400988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baseline="0">
                <a:solidFill>
                  <a:srgbClr val="00B0F0"/>
                </a:solidFill>
              </a:defRPr>
            </a:lvl1pPr>
          </a:lstStyle>
          <a:p>
            <a:pPr lvl="0"/>
            <a:r>
              <a:rPr kumimoji="1" lang="en-US" altLang="ja-JP" dirty="0" smtClean="0"/>
              <a:t>NAPA</a:t>
            </a:r>
            <a:endParaRPr kumimoji="1" lang="ja-JP" altLang="en-US" dirty="0" smtClean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6457915" y="4012082"/>
            <a:ext cx="6427272" cy="45720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Text goes here</a:t>
            </a:r>
            <a:br>
              <a:rPr kumimoji="1" lang="en-US" altLang="ja-JP" dirty="0" smtClean="0"/>
            </a:br>
            <a:endParaRPr kumimoji="1" lang="en-US" altLang="ja-JP" dirty="0" smtClean="0"/>
          </a:p>
        </p:txBody>
      </p:sp>
      <p:grpSp>
        <p:nvGrpSpPr>
          <p:cNvPr id="31" name="グループ化 30"/>
          <p:cNvGrpSpPr/>
          <p:nvPr userDrawn="1"/>
        </p:nvGrpSpPr>
        <p:grpSpPr>
          <a:xfrm>
            <a:off x="430728" y="3480339"/>
            <a:ext cx="496224" cy="1728192"/>
            <a:chOff x="4012746" y="1615108"/>
            <a:chExt cx="661574" cy="1728192"/>
          </a:xfrm>
        </p:grpSpPr>
        <p:cxnSp>
          <p:nvCxnSpPr>
            <p:cNvPr id="32" name="直線コネクタ 31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グループ化 12"/>
          <p:cNvGrpSpPr/>
          <p:nvPr userDrawn="1"/>
        </p:nvGrpSpPr>
        <p:grpSpPr>
          <a:xfrm>
            <a:off x="5371971" y="5757246"/>
            <a:ext cx="971634" cy="761999"/>
            <a:chOff x="7073230" y="1105225"/>
            <a:chExt cx="1533877" cy="1734019"/>
          </a:xfrm>
        </p:grpSpPr>
        <p:sp>
          <p:nvSpPr>
            <p:cNvPr id="66" name="テキスト ボックス 4"/>
            <p:cNvSpPr txBox="1"/>
            <p:nvPr userDrawn="1"/>
          </p:nvSpPr>
          <p:spPr>
            <a:xfrm>
              <a:off x="7073230" y="1105225"/>
              <a:ext cx="1408116" cy="136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3300" dirty="0" smtClean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endParaRPr kumimoji="1" lang="ja-JP" altLang="en-US" sz="33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67" name="直線コネクタ 7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68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457915" y="5688482"/>
            <a:ext cx="6427272" cy="400988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baseline="0">
                <a:solidFill>
                  <a:srgbClr val="00B0F0"/>
                </a:solidFill>
              </a:defRPr>
            </a:lvl1pPr>
          </a:lstStyle>
          <a:p>
            <a:pPr lvl="0"/>
            <a:r>
              <a:rPr kumimoji="1" lang="en-US" altLang="ja-JP" dirty="0" smtClean="0"/>
              <a:t>NAPA</a:t>
            </a:r>
            <a:endParaRPr kumimoji="1" lang="ja-JP" altLang="en-US" dirty="0" smtClean="0"/>
          </a:p>
        </p:txBody>
      </p:sp>
      <p:sp>
        <p:nvSpPr>
          <p:cNvPr id="6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457915" y="6221882"/>
            <a:ext cx="6427272" cy="45720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Text goes here</a:t>
            </a:r>
            <a:br>
              <a:rPr kumimoji="1" lang="en-US" altLang="ja-JP" dirty="0" smtClean="0"/>
            </a:b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205297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08804" y="4111746"/>
            <a:ext cx="4644919" cy="2016224"/>
          </a:xfrm>
          <a:prstGeom prst="rect">
            <a:avLst/>
          </a:prstGeom>
        </p:spPr>
        <p:txBody>
          <a:bodyPr anchor="ctr"/>
          <a:lstStyle>
            <a:lvl1pPr algn="l">
              <a:defRPr sz="5401" spc="450" baseline="0"/>
            </a:lvl1pPr>
          </a:lstStyle>
          <a:p>
            <a:r>
              <a:rPr kumimoji="1" lang="en-US" altLang="ja-JP" dirty="0" smtClean="0"/>
              <a:t>TEXT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5129660" y="2110558"/>
            <a:ext cx="1164201" cy="1728192"/>
            <a:chOff x="7054974" y="1111052"/>
            <a:chExt cx="1552133" cy="1728192"/>
          </a:xfrm>
        </p:grpSpPr>
        <p:sp>
          <p:nvSpPr>
            <p:cNvPr id="5" name="テキスト ボックス 4"/>
            <p:cNvSpPr txBox="1"/>
            <p:nvPr userDrawn="1"/>
          </p:nvSpPr>
          <p:spPr>
            <a:xfrm>
              <a:off x="7054974" y="1190318"/>
              <a:ext cx="1408118" cy="1200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7201" dirty="0" smtClean="0">
                  <a:solidFill>
                    <a:schemeClr val="tx1">
                      <a:lumMod val="50000"/>
                    </a:schemeClr>
                  </a:solidFill>
                </a:rPr>
                <a:t>1</a:t>
              </a:r>
              <a:endParaRPr kumimoji="1" lang="ja-JP" altLang="en-US" sz="720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8" name="直線コネクタ 7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グループ化 13"/>
          <p:cNvGrpSpPr/>
          <p:nvPr userDrawn="1"/>
        </p:nvGrpSpPr>
        <p:grpSpPr>
          <a:xfrm>
            <a:off x="5129660" y="4198790"/>
            <a:ext cx="1164201" cy="1728192"/>
            <a:chOff x="7054974" y="1111052"/>
            <a:chExt cx="1552133" cy="1728192"/>
          </a:xfrm>
        </p:grpSpPr>
        <p:sp>
          <p:nvSpPr>
            <p:cNvPr id="15" name="テキスト ボックス 14"/>
            <p:cNvSpPr txBox="1"/>
            <p:nvPr userDrawn="1"/>
          </p:nvSpPr>
          <p:spPr>
            <a:xfrm>
              <a:off x="7054974" y="1190318"/>
              <a:ext cx="1408118" cy="1200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7201" dirty="0" smtClean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endParaRPr kumimoji="1" lang="ja-JP" altLang="en-US" sz="720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6" name="直線コネクタ 15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グループ化 16"/>
          <p:cNvGrpSpPr/>
          <p:nvPr userDrawn="1"/>
        </p:nvGrpSpPr>
        <p:grpSpPr>
          <a:xfrm>
            <a:off x="5129660" y="6287022"/>
            <a:ext cx="1164201" cy="1728192"/>
            <a:chOff x="7054974" y="1111052"/>
            <a:chExt cx="1552133" cy="1728192"/>
          </a:xfrm>
        </p:grpSpPr>
        <p:sp>
          <p:nvSpPr>
            <p:cNvPr id="18" name="テキスト ボックス 17"/>
            <p:cNvSpPr txBox="1"/>
            <p:nvPr userDrawn="1"/>
          </p:nvSpPr>
          <p:spPr>
            <a:xfrm>
              <a:off x="7054974" y="1190318"/>
              <a:ext cx="1408118" cy="1200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7201" dirty="0" smtClean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endParaRPr kumimoji="1" lang="ja-JP" altLang="en-US" sz="720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cxnSp>
          <p:nvCxnSpPr>
            <p:cNvPr id="19" name="直線コネクタ 18"/>
            <p:cNvCxnSpPr/>
            <p:nvPr userDrawn="1"/>
          </p:nvCxnSpPr>
          <p:spPr>
            <a:xfrm flipV="1">
              <a:off x="8607107" y="1111052"/>
              <a:ext cx="0" cy="172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425914" y="2023514"/>
            <a:ext cx="642727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 smtClean="0"/>
              <a:t>Caption Goes Here</a:t>
            </a:r>
            <a:endParaRPr kumimoji="1" lang="ja-JP" altLang="en-US" dirty="0" smtClean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6425914" y="2800566"/>
            <a:ext cx="642727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Text goes here</a:t>
            </a:r>
          </a:p>
          <a:p>
            <a:pPr lvl="0"/>
            <a:r>
              <a:rPr kumimoji="1" lang="en-US" altLang="ja-JP" dirty="0" smtClean="0"/>
              <a:t>Text goes here</a:t>
            </a:r>
            <a:br>
              <a:rPr kumimoji="1" lang="en-US" altLang="ja-JP" dirty="0" smtClean="0"/>
            </a:br>
            <a:endParaRPr kumimoji="1" lang="en-US" altLang="ja-JP" dirty="0" smtClean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425914" y="4095081"/>
            <a:ext cx="642727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 smtClean="0"/>
              <a:t>Caption Goes Here</a:t>
            </a:r>
            <a:endParaRPr kumimoji="1" lang="ja-JP" altLang="en-US" dirty="0" smtClean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425914" y="4872133"/>
            <a:ext cx="642727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Text goes here</a:t>
            </a:r>
          </a:p>
          <a:p>
            <a:pPr lvl="0"/>
            <a:r>
              <a:rPr kumimoji="1" lang="en-US" altLang="ja-JP" dirty="0" smtClean="0"/>
              <a:t>Text goes here</a:t>
            </a:r>
            <a:br>
              <a:rPr kumimoji="1" lang="en-US" altLang="ja-JP" dirty="0" smtClean="0"/>
            </a:br>
            <a:endParaRPr kumimoji="1" lang="en-US" altLang="ja-JP" dirty="0" smtClean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6425914" y="6166648"/>
            <a:ext cx="6427272" cy="864096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 smtClean="0"/>
              <a:t>Caption Goes Here</a:t>
            </a:r>
            <a:endParaRPr kumimoji="1" lang="ja-JP" altLang="en-US" dirty="0" smtClean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6425914" y="6943700"/>
            <a:ext cx="6427272" cy="122413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Text goes here</a:t>
            </a:r>
          </a:p>
          <a:p>
            <a:pPr lvl="0"/>
            <a:r>
              <a:rPr kumimoji="1" lang="en-US" altLang="ja-JP" dirty="0" smtClean="0"/>
              <a:t>Text goes here</a:t>
            </a:r>
            <a:br>
              <a:rPr kumimoji="1" lang="en-US" altLang="ja-JP" dirty="0" smtClean="0"/>
            </a:br>
            <a:endParaRPr kumimoji="1" lang="en-US" altLang="ja-JP" dirty="0" smtClean="0"/>
          </a:p>
        </p:txBody>
      </p:sp>
      <p:grpSp>
        <p:nvGrpSpPr>
          <p:cNvPr id="31" name="グループ化 30"/>
          <p:cNvGrpSpPr/>
          <p:nvPr userDrawn="1"/>
        </p:nvGrpSpPr>
        <p:grpSpPr>
          <a:xfrm>
            <a:off x="430728" y="3463674"/>
            <a:ext cx="496224" cy="1728192"/>
            <a:chOff x="4012746" y="1615108"/>
            <a:chExt cx="661574" cy="1728192"/>
          </a:xfrm>
        </p:grpSpPr>
        <p:cxnSp>
          <p:nvCxnSpPr>
            <p:cNvPr id="32" name="直線コネクタ 31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14230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92760" y="4274836"/>
            <a:ext cx="4428876" cy="1354388"/>
          </a:xfrm>
          <a:prstGeom prst="rect">
            <a:avLst/>
          </a:prstGeom>
        </p:spPr>
        <p:txBody>
          <a:bodyPr anchor="t"/>
          <a:lstStyle>
            <a:lvl1pPr algn="r">
              <a:defRPr sz="5401" spc="450" baseline="0"/>
            </a:lvl1pPr>
          </a:lstStyle>
          <a:p>
            <a:r>
              <a:rPr kumimoji="1" lang="en-US" altLang="ja-JP" dirty="0" smtClean="0"/>
              <a:t>WORD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5667119" y="3991372"/>
            <a:ext cx="7780185" cy="176668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00" baseline="0"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 smtClean="0"/>
              <a:t>Text goes here</a:t>
            </a:r>
          </a:p>
          <a:p>
            <a:pPr lvl="0"/>
            <a:r>
              <a:rPr kumimoji="1" lang="en-US" altLang="ja-JP" dirty="0" smtClean="0"/>
              <a:t>Text goes here</a:t>
            </a:r>
          </a:p>
        </p:txBody>
      </p:sp>
      <p:grpSp>
        <p:nvGrpSpPr>
          <p:cNvPr id="31" name="グループ化 30"/>
          <p:cNvGrpSpPr/>
          <p:nvPr userDrawn="1"/>
        </p:nvGrpSpPr>
        <p:grpSpPr>
          <a:xfrm>
            <a:off x="5129657" y="3919364"/>
            <a:ext cx="496224" cy="1728192"/>
            <a:chOff x="4012746" y="1615108"/>
            <a:chExt cx="661574" cy="1728192"/>
          </a:xfrm>
        </p:grpSpPr>
        <p:cxnSp>
          <p:nvCxnSpPr>
            <p:cNvPr id="32" name="直線コネクタ 31"/>
            <p:cNvCxnSpPr/>
            <p:nvPr/>
          </p:nvCxnSpPr>
          <p:spPr>
            <a:xfrm flipV="1">
              <a:off x="4012746" y="161510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V="1">
              <a:off x="4012746" y="197514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V="1">
              <a:off x="4012746" y="2335188"/>
              <a:ext cx="661574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91301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92760" y="318969"/>
            <a:ext cx="12344400" cy="915119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 smtClean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1738143"/>
            <a:ext cx="12344400" cy="7451107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14123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98" r:id="rId2"/>
    <p:sldLayoutId id="2147483665" r:id="rId3"/>
    <p:sldLayoutId id="2147483673" r:id="rId4"/>
    <p:sldLayoutId id="2147483674" r:id="rId5"/>
    <p:sldLayoutId id="2147483672" r:id="rId6"/>
    <p:sldLayoutId id="2147483679" r:id="rId7"/>
    <p:sldLayoutId id="2147483680" r:id="rId8"/>
    <p:sldLayoutId id="2147483686" r:id="rId9"/>
    <p:sldLayoutId id="2147483685" r:id="rId10"/>
    <p:sldLayoutId id="2147483696" r:id="rId11"/>
    <p:sldLayoutId id="2147483701" r:id="rId12"/>
    <p:sldLayoutId id="2147483703" r:id="rId13"/>
    <p:sldLayoutId id="2147483702" r:id="rId14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defTabSz="1224698" rtl="0" eaLnBrk="1" latinLnBrk="0" hangingPunct="1">
        <a:spcBef>
          <a:spcPct val="0"/>
        </a:spcBef>
        <a:buNone/>
        <a:defRPr kumimoji="1" sz="40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24698" rtl="0" eaLnBrk="1" latinLnBrk="0" hangingPunct="1">
        <a:spcBef>
          <a:spcPct val="20000"/>
        </a:spcBef>
        <a:buFont typeface="Arial" panose="020B0604020202020204" pitchFamily="34" charset="0"/>
        <a:buNone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995067" indent="-382718" algn="l" defTabSz="1224698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530872" indent="-306174" algn="l" defTabSz="1224698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143220" indent="-306174" algn="l" defTabSz="1224698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755568" indent="-306174" algn="l" defTabSz="1224698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367918" indent="-306174" algn="l" defTabSz="1224698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80266" indent="-306174" algn="l" defTabSz="1224698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92615" indent="-306174" algn="l" defTabSz="1224698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04963" indent="-306174" algn="l" defTabSz="1224698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224698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2349" algn="l" defTabSz="1224698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4698" algn="l" defTabSz="1224698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7046" algn="l" defTabSz="1224698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394" algn="l" defTabSz="1224698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1744" algn="l" defTabSz="1224698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74091" algn="l" defTabSz="1224698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86440" algn="l" defTabSz="1224698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98789" algn="l" defTabSz="1224698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62" y="412750"/>
            <a:ext cx="12344281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62" y="2400300"/>
            <a:ext cx="12344281" cy="6789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60" y="9534525"/>
            <a:ext cx="320067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C783F-9EA8-429F-A7CE-AA4F62FB55D1}" type="datetimeFigureOut">
              <a:rPr lang="en-US" smtClean="0"/>
              <a:pPr/>
              <a:t>22-Jul-17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709" y="9534525"/>
            <a:ext cx="4342587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464" y="9534525"/>
            <a:ext cx="320067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58538-F8DE-4986-B48E-55B565AE25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685874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203" indent="-257203" algn="l" defTabSz="68587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73" indent="-214336" algn="l" defTabSz="685874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42" indent="-171469" algn="l" defTabSz="68587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80" indent="-171469" algn="l" defTabSz="685874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217" indent="-171469" algn="l" defTabSz="685874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154" indent="-171469" algn="l" defTabSz="68587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092" indent="-171469" algn="l" defTabSz="68587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29" indent="-171469" algn="l" defTabSz="68587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966" indent="-171469" algn="l" defTabSz="68587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38" algn="l" defTabSz="6858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74" algn="l" defTabSz="6858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11" algn="l" defTabSz="6858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49" algn="l" defTabSz="6858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686" algn="l" defTabSz="6858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23" algn="l" defTabSz="6858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560" algn="l" defTabSz="6858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498" algn="l" defTabSz="6858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775757" y="3619500"/>
            <a:ext cx="12344400" cy="2284851"/>
          </a:xfrm>
        </p:spPr>
        <p:txBody>
          <a:bodyPr>
            <a:normAutofit/>
          </a:bodyPr>
          <a:lstStyle/>
          <a:p>
            <a:r>
              <a:rPr lang="en-US" altLang="ja-JP" b="1" spc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CHAO </a:t>
            </a:r>
            <a:r>
              <a:rPr lang="en-US" altLang="ja-JP" b="1" spc="600" dirty="0">
                <a:latin typeface="Calibri" panose="020F0502020204030204" pitchFamily="34" charset="0"/>
                <a:cs typeface="Calibri" panose="020F0502020204030204" pitchFamily="34" charset="0"/>
              </a:rPr>
              <a:t>PHRAYA </a:t>
            </a:r>
            <a:br>
              <a:rPr lang="en-US" altLang="ja-JP" b="1" spc="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b="1" spc="600" dirty="0">
                <a:latin typeface="Calibri" panose="020F0502020204030204" pitchFamily="34" charset="0"/>
                <a:cs typeface="Calibri" panose="020F0502020204030204" pitchFamily="34" charset="0"/>
              </a:rPr>
              <a:t>EXPRESS BOAT SERVICE</a:t>
            </a:r>
            <a:endParaRPr lang="ja-JP" altLang="en-US" b="1" spc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/>
          </p:nvPr>
        </p:nvSpPr>
        <p:spPr>
          <a:xfrm>
            <a:off x="775757" y="5905500"/>
            <a:ext cx="12259737" cy="575841"/>
          </a:xfrm>
        </p:spPr>
        <p:txBody>
          <a:bodyPr/>
          <a:lstStyle/>
          <a:p>
            <a:r>
              <a:rPr lang="en-US" altLang="ja-JP" dirty="0" smtClean="0">
                <a:latin typeface="Calibri" panose="020F0502020204030204" pitchFamily="34" charset="0"/>
                <a:cs typeface="Calibri" panose="020F0502020204030204" pitchFamily="34" charset="0"/>
              </a:rPr>
              <a:t>COMMUTER FERRY FOR 200 PASSENGERS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>
          <a:xfrm>
            <a:off x="822320" y="6667500"/>
            <a:ext cx="12259737" cy="57584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ja-JP" sz="3200" spc="300" dirty="0">
                <a:latin typeface="Calibri" panose="020F0502020204030204" pitchFamily="34" charset="0"/>
                <a:cs typeface="Calibri" panose="020F0502020204030204" pitchFamily="34" charset="0"/>
              </a:rPr>
              <a:t>SYED MARZAN UL </a:t>
            </a:r>
            <a:r>
              <a:rPr lang="en-US" altLang="ja-JP" sz="3200" spc="300" dirty="0" smtClean="0">
                <a:latin typeface="Calibri" panose="020F0502020204030204" pitchFamily="34" charset="0"/>
                <a:cs typeface="Calibri" panose="020F0502020204030204" pitchFamily="34" charset="0"/>
              </a:rPr>
              <a:t>HASAN</a:t>
            </a:r>
          </a:p>
          <a:p>
            <a:pPr>
              <a:lnSpc>
                <a:spcPct val="150000"/>
              </a:lnSpc>
            </a:pPr>
            <a:r>
              <a:rPr lang="en-US" altLang="ja-JP" sz="2000" spc="300" dirty="0" smtClean="0">
                <a:latin typeface="Calibri" panose="020F0502020204030204" pitchFamily="34" charset="0"/>
                <a:cs typeface="Calibri" panose="020F0502020204030204" pitchFamily="34" charset="0"/>
              </a:rPr>
              <a:t>FACULTY ADVISOR:</a:t>
            </a:r>
            <a:r>
              <a:rPr lang="ja-JP" altLang="en-US" sz="2000" spc="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000" spc="3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PROF. ANDRE HAGE</a:t>
            </a:r>
            <a:endParaRPr lang="en-US" altLang="ja-JP" sz="3200" spc="3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8466472"/>
            <a:ext cx="1866900" cy="835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8236098"/>
            <a:ext cx="1419163" cy="1027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21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タイトル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THANK </a:t>
            </a:r>
            <a:r>
              <a:rPr kumimoji="1" lang="en-US" altLang="ja-JP" sz="66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kumimoji="1" lang="en-US" altLang="ja-JP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OU!</a:t>
            </a:r>
            <a:endParaRPr kumimoji="1" lang="ja-JP" alt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SAFE AND AFFORDABLE – CHAO PHRAYA EXPRESS BOAT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920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914400" y="3985005"/>
            <a:ext cx="4644919" cy="2016224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latin typeface="Calibri" panose="020F0502020204030204" pitchFamily="34" charset="0"/>
                <a:cs typeface="Calibri" panose="020F0502020204030204" pitchFamily="34" charset="0"/>
              </a:rPr>
              <a:t>CONTENTS</a:t>
            </a:r>
            <a:endParaRPr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>
          <a:xfrm>
            <a:off x="6526728" y="3599512"/>
            <a:ext cx="6427272" cy="400988"/>
          </a:xfrm>
        </p:spPr>
        <p:txBody>
          <a:bodyPr/>
          <a:lstStyle/>
          <a:p>
            <a:r>
              <a:rPr lang="en-US" altLang="ja-JP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 CHALLENGES</a:t>
            </a:r>
            <a:endParaRPr lang="ja-JP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4"/>
          </p:nvPr>
        </p:nvSpPr>
        <p:spPr>
          <a:xfrm>
            <a:off x="6553200" y="3966444"/>
            <a:ext cx="6427272" cy="342930"/>
          </a:xfrm>
        </p:spPr>
        <p:txBody>
          <a:bodyPr/>
          <a:lstStyle/>
          <a:p>
            <a:r>
              <a:rPr lang="en-US" altLang="ja-JP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MAJOR CONSIDERATIONS </a:t>
            </a:r>
            <a:endParaRPr lang="ja-JP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5"/>
          </p:nvPr>
        </p:nvSpPr>
        <p:spPr>
          <a:xfrm>
            <a:off x="6457915" y="5905500"/>
            <a:ext cx="6427272" cy="300767"/>
          </a:xfrm>
        </p:spPr>
        <p:txBody>
          <a:bodyPr/>
          <a:lstStyle/>
          <a:p>
            <a:r>
              <a:rPr lang="en-US" altLang="ja-JP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SOLUTIONS</a:t>
            </a:r>
            <a:endParaRPr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6"/>
          </p:nvPr>
        </p:nvSpPr>
        <p:spPr>
          <a:xfrm>
            <a:off x="6457915" y="6172170"/>
            <a:ext cx="6427272" cy="342930"/>
          </a:xfrm>
        </p:spPr>
        <p:txBody>
          <a:bodyPr/>
          <a:lstStyle/>
          <a:p>
            <a:r>
              <a:rPr lang="en-US" altLang="ja-JP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MEASURES TO OVERCOME THE DIFFICULTIES</a:t>
            </a:r>
            <a:endParaRPr lang="ja-JP" alt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767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/>
          <p:cNvSpPr>
            <a:spLocks noGrp="1"/>
          </p:cNvSpPr>
          <p:nvPr>
            <p:ph type="title"/>
          </p:nvPr>
        </p:nvSpPr>
        <p:spPr>
          <a:xfrm>
            <a:off x="1447800" y="6972300"/>
            <a:ext cx="11306996" cy="1080215"/>
          </a:xfrm>
        </p:spPr>
        <p:txBody>
          <a:bodyPr/>
          <a:lstStyle/>
          <a:p>
            <a:r>
              <a:rPr lang="en-US" altLang="ja-JP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  <a:r>
              <a:rPr kumimoji="1" lang="en-US" altLang="ja-JP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ja-JP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  <a:endParaRPr kumimoji="1" lang="ja-JP" altLang="en-US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755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0100" y="1111052"/>
            <a:ext cx="5770270" cy="2016224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MAJOR </a:t>
            </a:r>
            <a:b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 smtClean="0">
                <a:solidFill>
                  <a:srgbClr val="008E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CONSIDERATIONS</a:t>
            </a:r>
            <a:endParaRPr lang="en-US" sz="3600" dirty="0">
              <a:solidFill>
                <a:srgbClr val="008E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7184920" y="823020"/>
            <a:ext cx="5159479" cy="1296144"/>
          </a:xfrm>
        </p:spPr>
        <p:txBody>
          <a:bodyPr/>
          <a:lstStyle/>
          <a:p>
            <a:r>
              <a:rPr lang="en-US" sz="3200" dirty="0" smtClean="0">
                <a:solidFill>
                  <a:srgbClr val="008EC0">
                    <a:alpha val="9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LOCALIZED SOLUTIONS</a:t>
            </a:r>
            <a:endParaRPr lang="en-US" sz="3200" dirty="0">
              <a:solidFill>
                <a:srgbClr val="008EC0">
                  <a:alpha val="9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7184920" y="1790700"/>
            <a:ext cx="5997679" cy="1656184"/>
          </a:xfrm>
        </p:spPr>
        <p:txBody>
          <a:bodyPr vert="horz" lIns="163275" tIns="81638" rIns="163275" bIns="81638" rtlCol="0">
            <a:noAutofit/>
          </a:bodyPr>
          <a:lstStyle/>
          <a:p>
            <a:pPr marL="342900" indent="-342900">
              <a:lnSpc>
                <a:spcPct val="105000"/>
              </a:lnSpc>
              <a:buFontTx/>
              <a:buChar char="-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Acceptable by Owners, Operators and Passengers</a:t>
            </a:r>
          </a:p>
          <a:p>
            <a:pPr marL="342900" indent="-342900">
              <a:lnSpc>
                <a:spcPct val="105000"/>
              </a:lnSpc>
              <a:buFontTx/>
              <a:buChar char="-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Easier to implement</a:t>
            </a:r>
          </a:p>
          <a:p>
            <a:pPr marL="342900" indent="-342900">
              <a:lnSpc>
                <a:spcPct val="105000"/>
              </a:lnSpc>
              <a:buFontTx/>
              <a:buChar char="-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Matched to local operating conditions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676400" y="3919364"/>
            <a:ext cx="4855870" cy="1296144"/>
          </a:xfrm>
        </p:spPr>
        <p:txBody>
          <a:bodyPr vert="horz" lIns="163275" tIns="81638" rIns="163275" bIns="81638" rtlCol="0" anchor="ctr">
            <a:noAutofit/>
          </a:bodyPr>
          <a:lstStyle/>
          <a:p>
            <a:r>
              <a:rPr lang="en-US" sz="3200" dirty="0" smtClean="0">
                <a:solidFill>
                  <a:srgbClr val="008EC0">
                    <a:alpha val="9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 </a:t>
            </a:r>
            <a:r>
              <a:rPr lang="en-US" sz="3200" dirty="0">
                <a:solidFill>
                  <a:srgbClr val="008EC0">
                    <a:alpha val="9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1219200" y="4858916"/>
            <a:ext cx="5181600" cy="1656184"/>
          </a:xfrm>
        </p:spPr>
        <p:txBody>
          <a:bodyPr/>
          <a:lstStyle/>
          <a:p>
            <a:pPr marL="342900" indent="-342900">
              <a:lnSpc>
                <a:spcPct val="105000"/>
              </a:lnSpc>
              <a:buFontTx/>
              <a:buChar char="-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In-built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safety features ensures that the vessel operates safely</a:t>
            </a:r>
          </a:p>
          <a:p>
            <a:pPr marL="342900" indent="-342900">
              <a:lnSpc>
                <a:spcPct val="105000"/>
              </a:lnSpc>
              <a:buFontTx/>
              <a:buChar char="-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Easy handling in the event of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emergencies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7184920" y="6943700"/>
            <a:ext cx="5605319" cy="1296144"/>
          </a:xfrm>
        </p:spPr>
        <p:txBody>
          <a:bodyPr vert="horz" lIns="163275" tIns="81638" rIns="163275" bIns="81638" rtlCol="0" anchor="ctr">
            <a:noAutofit/>
          </a:bodyPr>
          <a:lstStyle/>
          <a:p>
            <a:r>
              <a:rPr lang="en-US" sz="3200" dirty="0">
                <a:solidFill>
                  <a:srgbClr val="008EC0">
                    <a:alpha val="9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OPERATIONAL REQUIREMENTS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7174034" y="7962900"/>
            <a:ext cx="5997677" cy="1656184"/>
          </a:xfrm>
        </p:spPr>
        <p:txBody>
          <a:bodyPr/>
          <a:lstStyle/>
          <a:p>
            <a:pPr marL="342900" indent="-342900">
              <a:lnSpc>
                <a:spcPct val="105000"/>
              </a:lnSpc>
              <a:buFontTx/>
              <a:buChar char="-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Must meet or exceed the minimum operational requirements.</a:t>
            </a:r>
          </a:p>
          <a:p>
            <a:pPr marL="342900" indent="-342900">
              <a:lnSpc>
                <a:spcPct val="105000"/>
              </a:lnSpc>
              <a:buFontTx/>
              <a:buChar char="-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Ensure economic and stress free lifespan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212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/>
          <p:cNvSpPr>
            <a:spLocks noGrp="1"/>
          </p:cNvSpPr>
          <p:nvPr>
            <p:ph type="title"/>
          </p:nvPr>
        </p:nvSpPr>
        <p:spPr>
          <a:xfrm>
            <a:off x="1447800" y="6972300"/>
            <a:ext cx="11306996" cy="1080215"/>
          </a:xfrm>
        </p:spPr>
        <p:txBody>
          <a:bodyPr/>
          <a:lstStyle/>
          <a:p>
            <a:r>
              <a:rPr lang="en-US" altLang="ja-JP" dirty="0" smtClean="0">
                <a:latin typeface="Calibri" panose="020F0502020204030204" pitchFamily="34" charset="0"/>
                <a:cs typeface="Calibri" panose="020F0502020204030204" pitchFamily="34" charset="0"/>
              </a:rPr>
              <a:t>MAJOR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rgbClr val="00B0F0"/>
                </a:solidFill>
              </a:rPr>
              <a:t>SOLUTIONS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630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5" r="9035"/>
          <a:stretch>
            <a:fillRect/>
          </a:stretch>
        </p:blipFill>
        <p:spPr>
          <a:xfrm>
            <a:off x="0" y="495300"/>
            <a:ext cx="13716000" cy="6439643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63595" y="7048500"/>
            <a:ext cx="12152405" cy="108012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8E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ALLOCATION</a:t>
            </a:r>
            <a:endParaRPr lang="en-US" sz="4000" dirty="0">
              <a:solidFill>
                <a:srgbClr val="008E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676400" y="7805564"/>
            <a:ext cx="11314206" cy="1681336"/>
          </a:xfrm>
        </p:spPr>
        <p:txBody>
          <a:bodyPr/>
          <a:lstStyle/>
          <a:p>
            <a:pPr marL="342900" indent="-342900" algn="just">
              <a:lnSpc>
                <a:spcPct val="105000"/>
              </a:lnSpc>
              <a:buFontTx/>
              <a:buChar char="-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Long haul passengers and tourist at front where they get best views</a:t>
            </a:r>
          </a:p>
          <a:p>
            <a:pPr marL="342900" indent="-342900" algn="just">
              <a:lnSpc>
                <a:spcPct val="105000"/>
              </a:lnSpc>
              <a:buFontTx/>
              <a:buChar char="-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Short distance </a:t>
            </a: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commuters at back with greater movable areas and rapid on-off access</a:t>
            </a:r>
          </a:p>
          <a:p>
            <a:pPr marL="342900" indent="-342900" algn="just">
              <a:lnSpc>
                <a:spcPct val="105000"/>
              </a:lnSpc>
              <a:buFontTx/>
              <a:buChar char="-"/>
            </a:pP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Elderly, people with reduced mobility, pregnant women, and person with small children and strollers are placed near to doorways for easier reach</a:t>
            </a: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740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clrChange>
              <a:clrFrom>
                <a:srgbClr val="4B9CE4"/>
              </a:clrFrom>
              <a:clrTo>
                <a:srgbClr val="4B9C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332206"/>
            <a:ext cx="9094916" cy="4078741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92170" y="6639694"/>
            <a:ext cx="12152405" cy="108012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8E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 SAFETY </a:t>
            </a:r>
            <a:endParaRPr lang="en-US" sz="4000" dirty="0">
              <a:solidFill>
                <a:srgbClr val="008E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592170" y="7424564"/>
            <a:ext cx="11514230" cy="1681336"/>
          </a:xfrm>
        </p:spPr>
        <p:txBody>
          <a:bodyPr/>
          <a:lstStyle/>
          <a:p>
            <a:pPr marL="342900" indent="-342900" algn="just">
              <a:lnSpc>
                <a:spcPct val="105000"/>
              </a:lnSpc>
              <a:buFontTx/>
              <a:buChar char="-"/>
            </a:pPr>
            <a:r>
              <a:rPr lang="en-US" sz="2000" spc="-4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Design ensuring a safe and comfortable stay. Adequate Life saving appliances .</a:t>
            </a:r>
          </a:p>
          <a:p>
            <a:pPr marL="342900" indent="-342900" algn="just">
              <a:lnSpc>
                <a:spcPct val="105000"/>
              </a:lnSpc>
              <a:buFontTx/>
              <a:buChar char="-"/>
            </a:pPr>
            <a:r>
              <a:rPr lang="en-US" sz="2000" spc="-4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Catamaran Hull complying structural requirements. </a:t>
            </a:r>
          </a:p>
          <a:p>
            <a:pPr marL="342900" indent="-342900" algn="just">
              <a:lnSpc>
                <a:spcPct val="105000"/>
              </a:lnSpc>
              <a:buFontTx/>
              <a:buChar char="-"/>
            </a:pPr>
            <a:r>
              <a:rPr lang="en-US" sz="2000" spc="-4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Adequate Intact and Damage stability including wind heel and passenger crowding on one side.</a:t>
            </a:r>
          </a:p>
          <a:p>
            <a:pPr marL="342900" indent="-342900" algn="just">
              <a:lnSpc>
                <a:spcPct val="105000"/>
              </a:lnSpc>
              <a:buFontTx/>
              <a:buChar char="-"/>
            </a:pPr>
            <a:r>
              <a:rPr lang="en-US" sz="2000" spc="-4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Fire safety features, insulation from machinery spaces, fire-hoses, audio-visual alarms and signals. Emergency fire pump and generator for additional safety.</a:t>
            </a:r>
          </a:p>
          <a:p>
            <a:pPr marL="342900" indent="-342900" algn="just">
              <a:lnSpc>
                <a:spcPct val="105000"/>
              </a:lnSpc>
              <a:buFontTx/>
              <a:buChar char="-"/>
            </a:pPr>
            <a:r>
              <a:rPr lang="en-US" sz="2000" spc="-4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Marshalling and rescue area  at aft in case of emergency.</a:t>
            </a:r>
          </a:p>
          <a:p>
            <a:pPr marL="342900" indent="-342900" algn="just">
              <a:lnSpc>
                <a:spcPct val="105000"/>
              </a:lnSpc>
              <a:buFontTx/>
              <a:buChar char="-"/>
            </a:pPr>
            <a:r>
              <a:rPr lang="en-US" sz="2000" spc="-4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Foldable ramps offering quick but safe in and out movement of passengers. </a:t>
            </a: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915" y="1272205"/>
            <a:ext cx="4601710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87" y="3954505"/>
            <a:ext cx="5155199" cy="24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2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90172"/>
            <a:ext cx="12333904" cy="5620128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76400" y="6882780"/>
            <a:ext cx="12152405" cy="108012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8E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OPERATIONAL REQUIREMENTS</a:t>
            </a:r>
            <a:endParaRPr lang="en-US" sz="4000" dirty="0">
              <a:solidFill>
                <a:srgbClr val="008E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666875" y="7653164"/>
            <a:ext cx="11314206" cy="1681336"/>
          </a:xfrm>
        </p:spPr>
        <p:txBody>
          <a:bodyPr/>
          <a:lstStyle/>
          <a:p>
            <a:pPr marL="342900" indent="-342900" algn="just">
              <a:lnSpc>
                <a:spcPct val="105000"/>
              </a:lnSpc>
              <a:buFontTx/>
              <a:buChar char="-"/>
            </a:pP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All-round visibility from raised navigation room.</a:t>
            </a:r>
          </a:p>
          <a:p>
            <a:pPr marL="342900" indent="-342900" algn="just">
              <a:lnSpc>
                <a:spcPct val="105000"/>
              </a:lnSpc>
              <a:buFontTx/>
              <a:buChar char="-"/>
            </a:pP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Signal arrangements in mast allowing night operation.</a:t>
            </a:r>
          </a:p>
          <a:p>
            <a:pPr marL="342900" indent="-342900" algn="just">
              <a:lnSpc>
                <a:spcPct val="105000"/>
              </a:lnSpc>
              <a:buFontTx/>
              <a:buChar char="-"/>
            </a:pP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Quick retractable mast ensures air draft compliance for passing under low bridges</a:t>
            </a:r>
          </a:p>
          <a:p>
            <a:pPr marL="342900" indent="-342900" algn="just">
              <a:lnSpc>
                <a:spcPct val="105000"/>
              </a:lnSpc>
              <a:buFontTx/>
              <a:buChar char="-"/>
            </a:pPr>
            <a:endParaRPr lang="en-US" sz="24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16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495301"/>
            <a:ext cx="8562893" cy="6418286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76400" y="6882780"/>
            <a:ext cx="12152405" cy="108012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8E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endParaRPr lang="en-US" sz="4000" dirty="0">
              <a:solidFill>
                <a:srgbClr val="008E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666875" y="7653164"/>
            <a:ext cx="11314206" cy="1681336"/>
          </a:xfrm>
        </p:spPr>
        <p:txBody>
          <a:bodyPr/>
          <a:lstStyle/>
          <a:p>
            <a:pPr marL="342900" indent="-342900" algn="just">
              <a:lnSpc>
                <a:spcPct val="105000"/>
              </a:lnSpc>
              <a:buFontTx/>
              <a:buChar char="-"/>
            </a:pP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Low water-wake and wash.</a:t>
            </a:r>
          </a:p>
          <a:p>
            <a:pPr marL="342900" indent="-342900" algn="just">
              <a:lnSpc>
                <a:spcPct val="105000"/>
              </a:lnSpc>
              <a:buFontTx/>
              <a:buChar char="-"/>
            </a:pP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Optimized performance, reduced fuel consumption, lower exhaust and water pollution for environmental sustainability.</a:t>
            </a:r>
          </a:p>
          <a:p>
            <a:pPr marL="342900" indent="-342900" algn="just">
              <a:lnSpc>
                <a:spcPct val="105000"/>
              </a:lnSpc>
              <a:buFontTx/>
              <a:buChar char="-"/>
            </a:pP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Tourist and commuter awareness  to avoid further degradation and promoting restoration of the thriving water way. </a:t>
            </a:r>
          </a:p>
          <a:p>
            <a:pPr marL="342900" indent="-342900" algn="just">
              <a:lnSpc>
                <a:spcPct val="105000"/>
              </a:lnSpc>
              <a:buFontTx/>
              <a:buChar char="-"/>
            </a:pPr>
            <a:endParaRPr lang="en-US" sz="24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150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Title">
  <a:themeElements>
    <a:clrScheme name="Scheat">
      <a:dk1>
        <a:srgbClr val="FFFFFF"/>
      </a:dk1>
      <a:lt1>
        <a:srgbClr val="000000"/>
      </a:lt1>
      <a:dk2>
        <a:srgbClr val="FFFFFF"/>
      </a:dk2>
      <a:lt2>
        <a:srgbClr val="EEECE1"/>
      </a:lt2>
      <a:accent1>
        <a:srgbClr val="FD7FA6"/>
      </a:accent1>
      <a:accent2>
        <a:srgbClr val="BBFF02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CE579B"/>
      </a:hlink>
      <a:folHlink>
        <a:srgbClr val="AA3176"/>
      </a:folHlink>
    </a:clrScheme>
    <a:fontScheme name="Scheat">
      <a:majorFont>
        <a:latin typeface="Crimson Text"/>
        <a:ea typeface="Spica Neue"/>
        <a:cs typeface=""/>
      </a:majorFont>
      <a:minorFont>
        <a:latin typeface="Crimson Text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4598</TotalTime>
  <Words>304</Words>
  <Application>Microsoft Office PowerPoint</Application>
  <PresentationFormat>Custom</PresentationFormat>
  <Paragraphs>44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Calibri Light</vt:lpstr>
      <vt:lpstr>Crimson Text</vt:lpstr>
      <vt:lpstr>Calibri</vt:lpstr>
      <vt:lpstr>ＭＳ Ｐゴシック</vt:lpstr>
      <vt:lpstr>Arial</vt:lpstr>
      <vt:lpstr>Spica Neue</vt:lpstr>
      <vt:lpstr>Aparajita</vt:lpstr>
      <vt:lpstr>Title</vt:lpstr>
      <vt:lpstr>Custom Design</vt:lpstr>
      <vt:lpstr>THE CHAO PHRAYA  EXPRESS BOAT SERVICE</vt:lpstr>
      <vt:lpstr>CONTENTS</vt:lpstr>
      <vt:lpstr>DESIGN CHALLENGES</vt:lpstr>
      <vt:lpstr>MAJOR  CONSIDERATIONS</vt:lpstr>
      <vt:lpstr>MAJOR SOLUTIONS</vt:lpstr>
      <vt:lpstr>SPACE ALLOCATION</vt:lpstr>
      <vt:lpstr>INTEGRATED SAFETY </vt:lpstr>
      <vt:lpstr>OPERATIONAL REQUIREMENTS</vt:lpstr>
      <vt:lpstr>ENVIRONMENT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Scheat</dc:title>
  <dc:creator>Jun</dc:creator>
  <cp:lastModifiedBy>Syed Marzan-ul Hasan</cp:lastModifiedBy>
  <cp:revision>444</cp:revision>
  <dcterms:created xsi:type="dcterms:W3CDTF">2015-02-26T15:14:38Z</dcterms:created>
  <dcterms:modified xsi:type="dcterms:W3CDTF">2017-07-22T10:29:26Z</dcterms:modified>
</cp:coreProperties>
</file>